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687FF9-02CD-4635-AF10-3760A2B63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6426398-7A14-4695-B234-A5496816A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2A73B2-A84D-4A6E-B66E-D96E32DF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B5A6F7-561E-4CA7-B7FA-3FBED646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A53BC1-C7B1-4AB8-8A2B-B5E32B55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35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416E8D-C8D7-4E0B-8F6E-1BDDEBF0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0519786-678E-4106-9BF6-88A88A98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51E09E-D9B9-4E4E-A1A9-9B0F36A8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C6695D-F1DF-479D-92B1-7C974DE9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BBE10D-8A3A-44D2-AC1C-A6B88900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45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7297F19-C077-43F1-A157-534E30D2E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2C12C6E-D9E4-427D-81A0-55ABA29B4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DB47C1-18DC-4DF8-AB0C-47409F41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EEFC37-BB78-41FA-B815-7FCB937B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5808CD-3FBF-4004-885F-587D5D4C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7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1A202E-1EC9-49CD-8C88-6B9DFAE2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F54649-AD81-44C2-ACB5-97A176ECA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EEABF9-F186-4009-8D98-B1372B09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37BBFF-AD02-41C4-8CBE-0A1F15D3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F23C37-3CCC-4E82-9896-188CC07E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25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3D363D-6A40-4105-8492-C792F291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A346D5-4AB4-416E-A615-E33C28F87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4CF07B-3D4C-47AB-B43B-0C3AACAB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66D629-6D73-4598-9E24-4B5B820F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E43948-E8E3-46A8-B475-9F57C484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47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BF78B2-B843-4ED7-9BFD-DB861ACF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500306-8B58-4CB8-88AB-EC80001BB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0BE56FE-84F0-49A2-A447-CC06C967A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6B0FDC-5406-42C5-B617-62790056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2557BA-DF1D-4100-B928-B19F7650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D11253-3268-4F20-BFF9-538D96EA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77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3DBD53-47E9-473E-9340-77F67FA4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03ABF59-4284-48C3-AC7F-64C143139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D408E12-B384-40D3-BD14-274580EE0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3C5FB32-06D7-479A-9E0C-1180FCAD8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EBD94F7-1EAF-433B-8555-3FAD78F57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E5C35FE-BA28-48A0-AEFD-63327CC6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EF1AF4C-F6CD-4A90-8384-8FBBFDD0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1B3D298-1551-46D8-846A-225A380B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8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FC5557-569E-47E8-92B5-4BB874FA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63EBFDC-5AAA-48C2-B0B5-0109E3E6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B3D8168-72DC-4516-B559-4710DDF8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2E89CCC-9A83-424F-9E15-AB221A33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88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0DEB970-D27F-4247-A002-092C5260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2F549D6-AA88-4CA6-99B9-5C22D4C2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99ED6C0-C0B8-4A17-BCC8-EFE721FE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5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108D60-3507-48B9-BE4F-1D1BA57B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54A3F8-0D57-4281-9092-15F8D317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D228A0-7FF5-43FD-85E7-C4F5AB369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5B46F8-873A-4F3A-8B3A-A75CAD19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3EDBAE-2328-4D5D-B373-CFCCA9EA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2655FED-BDEF-461B-AD9D-3907F81B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29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4994EC-773E-4414-A5F8-4D390821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8D752BD-5053-463C-A7CE-1E0B2D29D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459FA92-7238-49B7-A396-8E81F875F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7580A44-6CEC-40DD-8278-72179896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B95D5C-7C16-44B9-9E5E-673355A9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90DFAC-4802-4ED8-B803-7CD41F72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18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6E7EFE-5127-4334-AD43-152754DE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6FDBBA-7CE1-4542-B9FE-0AAAF094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B187DC-3FB9-4743-9713-0F911999C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2189-115A-4821-91FC-F4761EE7BA1A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3FD3BB-F5A1-4CE2-AAFA-FEB2E3EE4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CAEFF7-6061-416E-B7F2-4346CCA43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83E92-2CDD-4EB0-AA6A-5B0280D2CF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6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isseldavranisc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2BC705-7A5A-4F95-A848-7C24AF832A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dirty="0"/>
              <a:t>ETKİNLİKLERİM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74FA4C-1949-4F5D-BFA4-3C760C8768B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/>
              <a:t>Sevgili öğrencilerim;</a:t>
            </a:r>
          </a:p>
          <a:p>
            <a:r>
              <a:rPr lang="tr-TR" dirty="0"/>
              <a:t>Aşağıda yer alan etkinlikleri yapınız. Bilgisayar üzerinden yapmak zorunda değilsiniz her bir etkinliği defterinizde bir sayfaya da yapabilirsiniz.</a:t>
            </a:r>
          </a:p>
          <a:p>
            <a:r>
              <a:rPr lang="tr-TR" dirty="0"/>
              <a:t>Okullar tekrar açıldığında Rehberlik servisine gelerek yaptıklarınızı bana gösterebilirsiniz .</a:t>
            </a:r>
          </a:p>
          <a:p>
            <a:r>
              <a:rPr lang="tr-TR" dirty="0"/>
              <a:t>Etkinlikler zorunlu değildir gönüllülük esastır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86DC0DC-15EB-40E6-9664-EADBFA5676D5}"/>
              </a:ext>
            </a:extLst>
          </p:cNvPr>
          <p:cNvSpPr txBox="1"/>
          <p:nvPr/>
        </p:nvSpPr>
        <p:spPr>
          <a:xfrm>
            <a:off x="6448426" y="5257800"/>
            <a:ext cx="451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Psikolojik Danışmanlık ve Rehberlik Servisi</a:t>
            </a:r>
          </a:p>
        </p:txBody>
      </p:sp>
    </p:spTree>
    <p:extLst>
      <p:ext uri="{BB962C8B-B14F-4D97-AF65-F5344CB8AC3E}">
        <p14:creationId xmlns:p14="http://schemas.microsoft.com/office/powerpoint/2010/main" val="2706521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160131-95BD-441B-80A7-7BB13C529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218661"/>
            <a:ext cx="10876722" cy="109330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/>
              <a:t>Aşağıdaki baş etme yöntemlerinden sana yardımcı olabilecekleri daire içine al ve uygula!</a:t>
            </a: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EE1275E8-5081-4ACE-893B-AA28DECA3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68686"/>
              </p:ext>
            </p:extLst>
          </p:nvPr>
        </p:nvGraphicFramePr>
        <p:xfrm>
          <a:off x="1358347" y="1603473"/>
          <a:ext cx="8885583" cy="464604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1314607419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1415345971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2510233614"/>
                    </a:ext>
                  </a:extLst>
                </a:gridCol>
              </a:tblGrid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Kitap oku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Film izle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Sağlıklı şeyler ye.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952756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Günlük yaz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Yatıştırıcı bir duş 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Olumlu kelimeler kullan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893484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Sevdiğin birine mektup yaz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Sıcak içecekler iç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Odanı temizle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740655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Su iç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Kendin,sevdiklerin</a:t>
                      </a:r>
                      <a:r>
                        <a:rPr lang="tr-TR" dirty="0"/>
                        <a:t> ve dünya için güzel şeyler hayal et ve çiz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 yıl sonra kaç yaşındasın ve neredesin ? Bunu düşün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31952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Zıpla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Eski fotoğraflara bak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Yetenekli olduğun bir konuda kendini geliştir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97784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Şarkı dinle ve şarkı söyle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Bir şey tasarla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Belki bir hikaye kitabı yazmaya başlamak istersin </a:t>
                      </a:r>
                      <a:r>
                        <a:rPr lang="tr-TR" dirty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072778"/>
                  </a:ext>
                </a:extLst>
              </a:tr>
              <a:tr h="603802">
                <a:tc>
                  <a:txBody>
                    <a:bodyPr/>
                    <a:lstStyle/>
                    <a:p>
                      <a:r>
                        <a:rPr lang="tr-TR" dirty="0"/>
                        <a:t>Dans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Sevdiğin bir yemeği yapmayı dene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99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29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224381-8BB1-4B73-A94C-4DEF8743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tr-TR" dirty="0"/>
              <a:t>GEVŞEME EGZERSİZİ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7BB1F1-9318-40DE-A552-C6972ABB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Sırtınız düz olacak şekilde rahatça oturun. Bir elinizi göğüs kafesinizin üstüne, diğerini karnınızın üzerine koyun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Burnunuzdan nefes alın. Karnınızın üstündeki eliniz yükselecektir. Göğüs kafesinizin üzerindeki eliniz çok az hareket edecektir.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Ağzınızdan nefesinizi verin. Karın kaslarınızı kasarak daha fazla nefes vermeyi sağlayabilirsiniz.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3 saniyede nefes alın (daha yavaş veya hızlı değil), 3 saniye nefesinizi içinde tutun ve 3 saniyede bu nefesi geri verin. Bunu yaparken parmaklarınızla sayabilirsiniz.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Burnunuzdan nefes alıp, ağzınızdan vermeye devam edin. Karnınızın yükselip alçalmasına göre aldığınız nefesi ayarlamaya çalışın. Nefesinizi yavaş yavaş verin.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Kendinizi iyi hissedene kadar buna devam edebilirsiniz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Bunu yaparken pencereyi açıp temiz havanın odanıza dolmasını sağlayabilirsiniz.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Bunu yaparken sakin bir müzik açabilirsiniz </a:t>
            </a:r>
            <a:r>
              <a:rPr lang="tr-TR" dirty="0">
                <a:sym typeface="Wingdings" panose="05000000000000000000" pitchFamily="2" charset="2"/>
              </a:rPr>
              <a:t> (Rehberlik servisinde açtığım müziklerden ;) )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57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3E4777-CD96-4507-8F9D-2377ABB02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86" y="849559"/>
            <a:ext cx="8178957" cy="538183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/>
              <a:t>Kaynaklar: </a:t>
            </a:r>
          </a:p>
          <a:p>
            <a:pPr marL="0" indent="0">
              <a:buNone/>
            </a:pPr>
            <a:r>
              <a:rPr lang="tr-TR" dirty="0"/>
              <a:t>https://www.cdc.gov/coronavirus/2019-ncov/index.html https://www.cdc.gov/coronavirus/2019-ncov/community/schools-childcare/talking-with-children.html Sineler, Eline. (2019) </a:t>
            </a:r>
          </a:p>
          <a:p>
            <a:pPr marL="0" indent="0">
              <a:buNone/>
            </a:pPr>
            <a:r>
              <a:rPr lang="tr-TR" dirty="0"/>
              <a:t>Bir Kurbağa Gibi Sakin ve Dikkatli. </a:t>
            </a:r>
            <a:r>
              <a:rPr lang="tr-TR" dirty="0" err="1"/>
              <a:t>Pegasus</a:t>
            </a:r>
            <a:r>
              <a:rPr lang="tr-TR" dirty="0"/>
              <a:t> Yayınları. </a:t>
            </a:r>
          </a:p>
          <a:p>
            <a:pPr marL="0" indent="0">
              <a:buNone/>
            </a:pPr>
            <a:r>
              <a:rPr lang="tr-TR" dirty="0" err="1"/>
              <a:t>WholeHearted</a:t>
            </a:r>
            <a:r>
              <a:rPr lang="tr-TR" dirty="0"/>
              <a:t> School </a:t>
            </a:r>
            <a:r>
              <a:rPr lang="tr-TR" dirty="0" err="1"/>
              <a:t>Counseling</a:t>
            </a:r>
            <a:r>
              <a:rPr lang="tr-TR" dirty="0"/>
              <a:t>, 50 </a:t>
            </a:r>
            <a:r>
              <a:rPr lang="tr-TR" dirty="0" err="1"/>
              <a:t>Coping</a:t>
            </a:r>
            <a:r>
              <a:rPr lang="tr-TR" dirty="0"/>
              <a:t> Tools </a:t>
            </a:r>
            <a:r>
              <a:rPr lang="tr-TR" dirty="0" err="1"/>
              <a:t>for</a:t>
            </a:r>
            <a:r>
              <a:rPr lang="tr-TR" dirty="0"/>
              <a:t> Kids.</a:t>
            </a:r>
          </a:p>
          <a:p>
            <a:pPr marL="0" indent="0">
              <a:buNone/>
            </a:pPr>
            <a:r>
              <a:rPr lang="tr-TR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http://www.bilisseldavranisci.org/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1802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ut 3">
            <a:extLst>
              <a:ext uri="{FF2B5EF4-FFF2-40B4-BE49-F238E27FC236}">
                <a16:creationId xmlns:a16="http://schemas.microsoft.com/office/drawing/2014/main" id="{F43BE96B-39FE-4871-9465-D27FC6A158B7}"/>
              </a:ext>
            </a:extLst>
          </p:cNvPr>
          <p:cNvSpPr/>
          <p:nvPr/>
        </p:nvSpPr>
        <p:spPr>
          <a:xfrm>
            <a:off x="264795" y="1796415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Bulut 5">
            <a:extLst>
              <a:ext uri="{FF2B5EF4-FFF2-40B4-BE49-F238E27FC236}">
                <a16:creationId xmlns:a16="http://schemas.microsoft.com/office/drawing/2014/main" id="{EB0E2BB9-A710-4E77-9C3E-D072FB2247AB}"/>
              </a:ext>
            </a:extLst>
          </p:cNvPr>
          <p:cNvSpPr/>
          <p:nvPr/>
        </p:nvSpPr>
        <p:spPr>
          <a:xfrm>
            <a:off x="4221811" y="1796415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Bulut 6">
            <a:extLst>
              <a:ext uri="{FF2B5EF4-FFF2-40B4-BE49-F238E27FC236}">
                <a16:creationId xmlns:a16="http://schemas.microsoft.com/office/drawing/2014/main" id="{18A7B1F5-FB0B-4E81-A6F5-5A1B021E7908}"/>
              </a:ext>
            </a:extLst>
          </p:cNvPr>
          <p:cNvSpPr/>
          <p:nvPr/>
        </p:nvSpPr>
        <p:spPr>
          <a:xfrm>
            <a:off x="8178828" y="1796415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4878356-9720-4788-AFC8-4088EA3F9326}"/>
              </a:ext>
            </a:extLst>
          </p:cNvPr>
          <p:cNvSpPr txBox="1"/>
          <p:nvPr/>
        </p:nvSpPr>
        <p:spPr>
          <a:xfrm>
            <a:off x="857250" y="1228725"/>
            <a:ext cx="26098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BENİ ANLATAN 3 KELİME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385E059-5AA3-463C-B065-75A9E0317C85}"/>
              </a:ext>
            </a:extLst>
          </p:cNvPr>
          <p:cNvSpPr txBox="1"/>
          <p:nvPr/>
        </p:nvSpPr>
        <p:spPr>
          <a:xfrm>
            <a:off x="4800600" y="1228725"/>
            <a:ext cx="27622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EN SEVDİĞİM KİŞİLER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EAC1215-D65B-49BC-AA7A-0B41F2EE3A03}"/>
              </a:ext>
            </a:extLst>
          </p:cNvPr>
          <p:cNvSpPr txBox="1"/>
          <p:nvPr/>
        </p:nvSpPr>
        <p:spPr>
          <a:xfrm>
            <a:off x="8665845" y="1196459"/>
            <a:ext cx="241173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EN SEVDİĞİM OYUN</a:t>
            </a:r>
          </a:p>
        </p:txBody>
      </p:sp>
    </p:spTree>
    <p:extLst>
      <p:ext uri="{BB962C8B-B14F-4D97-AF65-F5344CB8AC3E}">
        <p14:creationId xmlns:p14="http://schemas.microsoft.com/office/powerpoint/2010/main" val="161885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ut 3">
            <a:extLst>
              <a:ext uri="{FF2B5EF4-FFF2-40B4-BE49-F238E27FC236}">
                <a16:creationId xmlns:a16="http://schemas.microsoft.com/office/drawing/2014/main" id="{CE9353A4-4E9F-4A75-90BA-71D22F84F4FC}"/>
              </a:ext>
            </a:extLst>
          </p:cNvPr>
          <p:cNvSpPr/>
          <p:nvPr/>
        </p:nvSpPr>
        <p:spPr>
          <a:xfrm>
            <a:off x="395245" y="1537998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Bulut 4">
            <a:extLst>
              <a:ext uri="{FF2B5EF4-FFF2-40B4-BE49-F238E27FC236}">
                <a16:creationId xmlns:a16="http://schemas.microsoft.com/office/drawing/2014/main" id="{3DA8CDDC-56FE-4A6D-A261-FB04A6886960}"/>
              </a:ext>
            </a:extLst>
          </p:cNvPr>
          <p:cNvSpPr/>
          <p:nvPr/>
        </p:nvSpPr>
        <p:spPr>
          <a:xfrm>
            <a:off x="4352262" y="1537998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Bulut 7">
            <a:extLst>
              <a:ext uri="{FF2B5EF4-FFF2-40B4-BE49-F238E27FC236}">
                <a16:creationId xmlns:a16="http://schemas.microsoft.com/office/drawing/2014/main" id="{BD7B9E64-E15E-4AFF-848C-95F4A5F7AB6D}"/>
              </a:ext>
            </a:extLst>
          </p:cNvPr>
          <p:cNvSpPr/>
          <p:nvPr/>
        </p:nvSpPr>
        <p:spPr>
          <a:xfrm>
            <a:off x="8309279" y="1537998"/>
            <a:ext cx="3116580" cy="297561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5EF8870B-9A76-4A5B-8F45-7E2C7689AEF3}"/>
              </a:ext>
            </a:extLst>
          </p:cNvPr>
          <p:cNvSpPr txBox="1"/>
          <p:nvPr/>
        </p:nvSpPr>
        <p:spPr>
          <a:xfrm>
            <a:off x="964096" y="974035"/>
            <a:ext cx="244502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EN SEVDİĞİM YİYECEK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A0D869A6-674E-4D5F-9387-8F9F8FE8FAEE}"/>
              </a:ext>
            </a:extLst>
          </p:cNvPr>
          <p:cNvSpPr txBox="1"/>
          <p:nvPr/>
        </p:nvSpPr>
        <p:spPr>
          <a:xfrm>
            <a:off x="4688039" y="947531"/>
            <a:ext cx="244502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EN SEVDİĞİM RENK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CB6C7D6-27A3-4A9F-80D9-D9736DF2F30F}"/>
              </a:ext>
            </a:extLst>
          </p:cNvPr>
          <p:cNvSpPr txBox="1"/>
          <p:nvPr/>
        </p:nvSpPr>
        <p:spPr>
          <a:xfrm>
            <a:off x="8645056" y="964096"/>
            <a:ext cx="244502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EN SEVDİĞİM SPOR</a:t>
            </a:r>
          </a:p>
        </p:txBody>
      </p:sp>
    </p:spTree>
    <p:extLst>
      <p:ext uri="{BB962C8B-B14F-4D97-AF65-F5344CB8AC3E}">
        <p14:creationId xmlns:p14="http://schemas.microsoft.com/office/powerpoint/2010/main" val="146307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3F571-32FC-4B83-946F-08CADD27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78" y="2134290"/>
            <a:ext cx="11777870" cy="102635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/>
              <a:t>Aşağıdaki duygulardan son iki hafta içinde en çok hissettiğin duyguları işaretle.</a:t>
            </a:r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AB1960E0-3EC9-41FD-8439-DDD225243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42691"/>
              </p:ext>
            </p:extLst>
          </p:nvPr>
        </p:nvGraphicFramePr>
        <p:xfrm>
          <a:off x="248477" y="3429000"/>
          <a:ext cx="11777868" cy="2961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5956">
                  <a:extLst>
                    <a:ext uri="{9D8B030D-6E8A-4147-A177-3AD203B41FA5}">
                      <a16:colId xmlns:a16="http://schemas.microsoft.com/office/drawing/2014/main" val="3326598504"/>
                    </a:ext>
                  </a:extLst>
                </a:gridCol>
                <a:gridCol w="3925956">
                  <a:extLst>
                    <a:ext uri="{9D8B030D-6E8A-4147-A177-3AD203B41FA5}">
                      <a16:colId xmlns:a16="http://schemas.microsoft.com/office/drawing/2014/main" val="2065422847"/>
                    </a:ext>
                  </a:extLst>
                </a:gridCol>
                <a:gridCol w="3925956">
                  <a:extLst>
                    <a:ext uri="{9D8B030D-6E8A-4147-A177-3AD203B41FA5}">
                      <a16:colId xmlns:a16="http://schemas.microsoft.com/office/drawing/2014/main" val="26428174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ÜZÜNTÜ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ÇARESİZLİK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KAYGI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6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HEYECAN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HAYAL KIRIKLIĞI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UTANMIŞ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09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HUZUR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UMUT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ÖZLEM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3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YALNIZLIK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KAYGI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0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MUTLULUK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UTANMIŞ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96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UMUTSUZLUK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SEVGİ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5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ÖFKE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ŞAŞKIN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SAKİN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KORKU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20214"/>
                  </a:ext>
                </a:extLst>
              </a:tr>
            </a:tbl>
          </a:graphicData>
        </a:graphic>
      </p:graphicFrame>
      <p:pic>
        <p:nvPicPr>
          <p:cNvPr id="7" name="Resim 6">
            <a:extLst>
              <a:ext uri="{FF2B5EF4-FFF2-40B4-BE49-F238E27FC236}">
                <a16:creationId xmlns:a16="http://schemas.microsoft.com/office/drawing/2014/main" id="{D206F440-23AC-443D-AC30-2F1D1E0AA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6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3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3BB1DF-98FC-41E5-B5FE-A2C9ED918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362429"/>
            <a:ext cx="11012556" cy="194463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Aşağıdaki termometre bu süreçteki duygu durumunu ölçmek için tasarlandı. 0-şu anda çok rahat hissediyorum, 10-şu anda çok rahatsız hissediyorum olsa, senin bugünkü rahatsızlığın ne kadar ? . Eğer rahatsızlık derecen, 10'lara yakınsa haydi aşağıdaki etkinlikleri yapalım ve rahatlayalım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61D418A-6EE1-42EF-B1D1-AECE9E8181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5" t="17971" r="33252" b="21595"/>
          <a:stretch/>
        </p:blipFill>
        <p:spPr>
          <a:xfrm>
            <a:off x="4721087" y="2594113"/>
            <a:ext cx="2256184" cy="4005469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DFCCFE9C-D5E3-4774-94B1-7E64909542CE}"/>
              </a:ext>
            </a:extLst>
          </p:cNvPr>
          <p:cNvCxnSpPr/>
          <p:nvPr/>
        </p:nvCxnSpPr>
        <p:spPr>
          <a:xfrm>
            <a:off x="5963478" y="3140766"/>
            <a:ext cx="23555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C9C1A361-D243-42B3-9E60-819F24FB4135}"/>
              </a:ext>
            </a:extLst>
          </p:cNvPr>
          <p:cNvCxnSpPr/>
          <p:nvPr/>
        </p:nvCxnSpPr>
        <p:spPr>
          <a:xfrm>
            <a:off x="6096000" y="6274905"/>
            <a:ext cx="23555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5A65ECE-CAA4-4EDC-9B15-0BD03C874187}"/>
              </a:ext>
            </a:extLst>
          </p:cNvPr>
          <p:cNvSpPr txBox="1"/>
          <p:nvPr/>
        </p:nvSpPr>
        <p:spPr>
          <a:xfrm>
            <a:off x="8319052" y="2981757"/>
            <a:ext cx="91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10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F9CB33F-BEF0-4B63-BA62-0B31F5873772}"/>
              </a:ext>
            </a:extLst>
          </p:cNvPr>
          <p:cNvSpPr txBox="1"/>
          <p:nvPr/>
        </p:nvSpPr>
        <p:spPr>
          <a:xfrm>
            <a:off x="8451574" y="6090239"/>
            <a:ext cx="91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</a:t>
            </a:r>
          </a:p>
        </p:txBody>
      </p:sp>
      <p:pic>
        <p:nvPicPr>
          <p:cNvPr id="13" name="Grafik 12" descr="Dolgusuz ağlayan yüz">
            <a:extLst>
              <a:ext uri="{FF2B5EF4-FFF2-40B4-BE49-F238E27FC236}">
                <a16:creationId xmlns:a16="http://schemas.microsoft.com/office/drawing/2014/main" id="{5527E233-B5F0-4F0A-B229-241ACD4D1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17664" y="2709223"/>
            <a:ext cx="914400" cy="914400"/>
          </a:xfrm>
          <a:prstGeom prst="rect">
            <a:avLst/>
          </a:prstGeom>
        </p:spPr>
      </p:pic>
      <p:pic>
        <p:nvPicPr>
          <p:cNvPr id="15" name="Grafik 14" descr="Dolgusuz gülen yüz">
            <a:extLst>
              <a:ext uri="{FF2B5EF4-FFF2-40B4-BE49-F238E27FC236}">
                <a16:creationId xmlns:a16="http://schemas.microsoft.com/office/drawing/2014/main" id="{051EAAAE-13D6-4F1A-B1E2-A2E25F0C46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7664" y="56204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2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6">
            <a:extLst>
              <a:ext uri="{FF2B5EF4-FFF2-40B4-BE49-F238E27FC236}">
                <a16:creationId xmlns:a16="http://schemas.microsoft.com/office/drawing/2014/main" id="{E29B6A5F-1584-446B-BA1F-6EC63D100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54785"/>
              </p:ext>
            </p:extLst>
          </p:nvPr>
        </p:nvGraphicFramePr>
        <p:xfrm>
          <a:off x="903513" y="391886"/>
          <a:ext cx="10178144" cy="59218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89072">
                  <a:extLst>
                    <a:ext uri="{9D8B030D-6E8A-4147-A177-3AD203B41FA5}">
                      <a16:colId xmlns:a16="http://schemas.microsoft.com/office/drawing/2014/main" val="1497775799"/>
                    </a:ext>
                  </a:extLst>
                </a:gridCol>
                <a:gridCol w="5089072">
                  <a:extLst>
                    <a:ext uri="{9D8B030D-6E8A-4147-A177-3AD203B41FA5}">
                      <a16:colId xmlns:a16="http://schemas.microsoft.com/office/drawing/2014/main" val="3696237208"/>
                    </a:ext>
                  </a:extLst>
                </a:gridCol>
              </a:tblGrid>
              <a:tr h="2960914">
                <a:tc>
                  <a:txBody>
                    <a:bodyPr/>
                    <a:lstStyle/>
                    <a:p>
                      <a:r>
                        <a:rPr lang="tr-TR" dirty="0"/>
                        <a:t>ALDIĞIN TEDBİRLER :</a:t>
                      </a:r>
                    </a:p>
                    <a:p>
                      <a:endParaRPr lang="tr-TR" dirty="0"/>
                    </a:p>
                    <a:p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GÜÇLÜ ÖZELLİKLERİN: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577144"/>
                  </a:ext>
                </a:extLst>
              </a:tr>
              <a:tr h="2960914">
                <a:tc>
                  <a:txBody>
                    <a:bodyPr/>
                    <a:lstStyle/>
                    <a:p>
                      <a:r>
                        <a:rPr lang="tr-TR" dirty="0"/>
                        <a:t>SENİ İYİ HİSSETİREN ŞEYLER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SANA YARDIMCI OLAN KİŞİLER: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3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5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Güneş">
            <a:extLst>
              <a:ext uri="{FF2B5EF4-FFF2-40B4-BE49-F238E27FC236}">
                <a16:creationId xmlns:a16="http://schemas.microsoft.com/office/drawing/2014/main" id="{7C4EBBDB-C59A-4C9B-84E1-DD6900F93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5603" y="2587845"/>
            <a:ext cx="3766932" cy="2886525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EDE5AF6A-4B21-4762-A811-DCE92088F3BD}"/>
              </a:ext>
            </a:extLst>
          </p:cNvPr>
          <p:cNvSpPr txBox="1"/>
          <p:nvPr/>
        </p:nvSpPr>
        <p:spPr>
          <a:xfrm>
            <a:off x="2981739" y="381865"/>
            <a:ext cx="589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OLUMLU DÜŞÜNCELER LİSTEM </a:t>
            </a:r>
          </a:p>
        </p:txBody>
      </p:sp>
      <p:sp>
        <p:nvSpPr>
          <p:cNvPr id="10" name="Bulut 9">
            <a:extLst>
              <a:ext uri="{FF2B5EF4-FFF2-40B4-BE49-F238E27FC236}">
                <a16:creationId xmlns:a16="http://schemas.microsoft.com/office/drawing/2014/main" id="{42F51E4B-49E4-4EB1-9F40-CAD103E58215}"/>
              </a:ext>
            </a:extLst>
          </p:cNvPr>
          <p:cNvSpPr/>
          <p:nvPr/>
        </p:nvSpPr>
        <p:spPr>
          <a:xfrm>
            <a:off x="2548765" y="1557093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Bulut 10">
            <a:extLst>
              <a:ext uri="{FF2B5EF4-FFF2-40B4-BE49-F238E27FC236}">
                <a16:creationId xmlns:a16="http://schemas.microsoft.com/office/drawing/2014/main" id="{02BB6CD4-CC26-4242-B61B-3BF672FD5148}"/>
              </a:ext>
            </a:extLst>
          </p:cNvPr>
          <p:cNvSpPr/>
          <p:nvPr/>
        </p:nvSpPr>
        <p:spPr>
          <a:xfrm>
            <a:off x="9544878" y="5370443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Bulut 11">
            <a:extLst>
              <a:ext uri="{FF2B5EF4-FFF2-40B4-BE49-F238E27FC236}">
                <a16:creationId xmlns:a16="http://schemas.microsoft.com/office/drawing/2014/main" id="{333A9539-6EC2-4EF5-A654-D94636342435}"/>
              </a:ext>
            </a:extLst>
          </p:cNvPr>
          <p:cNvSpPr/>
          <p:nvPr/>
        </p:nvSpPr>
        <p:spPr>
          <a:xfrm>
            <a:off x="10214113" y="3703982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Bulut 13">
            <a:extLst>
              <a:ext uri="{FF2B5EF4-FFF2-40B4-BE49-F238E27FC236}">
                <a16:creationId xmlns:a16="http://schemas.microsoft.com/office/drawing/2014/main" id="{67AD6414-CD56-477A-B90C-15A9938B4DBF}"/>
              </a:ext>
            </a:extLst>
          </p:cNvPr>
          <p:cNvSpPr/>
          <p:nvPr/>
        </p:nvSpPr>
        <p:spPr>
          <a:xfrm>
            <a:off x="7722704" y="1411206"/>
            <a:ext cx="1861101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Ellerimi sık sık yıkıyorum</a:t>
            </a:r>
          </a:p>
        </p:txBody>
      </p:sp>
      <p:sp>
        <p:nvSpPr>
          <p:cNvPr id="15" name="Bulut 14">
            <a:extLst>
              <a:ext uri="{FF2B5EF4-FFF2-40B4-BE49-F238E27FC236}">
                <a16:creationId xmlns:a16="http://schemas.microsoft.com/office/drawing/2014/main" id="{0764C775-7519-455F-A84F-37D9B451021A}"/>
              </a:ext>
            </a:extLst>
          </p:cNvPr>
          <p:cNvSpPr/>
          <p:nvPr/>
        </p:nvSpPr>
        <p:spPr>
          <a:xfrm>
            <a:off x="9973089" y="1867690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Bulut 15">
            <a:extLst>
              <a:ext uri="{FF2B5EF4-FFF2-40B4-BE49-F238E27FC236}">
                <a16:creationId xmlns:a16="http://schemas.microsoft.com/office/drawing/2014/main" id="{366009D6-C8EC-4504-B3EF-235D1FF0B219}"/>
              </a:ext>
            </a:extLst>
          </p:cNvPr>
          <p:cNvSpPr/>
          <p:nvPr/>
        </p:nvSpPr>
        <p:spPr>
          <a:xfrm>
            <a:off x="507723" y="4779064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" name="Bulut 16">
            <a:extLst>
              <a:ext uri="{FF2B5EF4-FFF2-40B4-BE49-F238E27FC236}">
                <a16:creationId xmlns:a16="http://schemas.microsoft.com/office/drawing/2014/main" id="{9BFEE110-B888-4B23-85ED-F44BCC6656C6}"/>
              </a:ext>
            </a:extLst>
          </p:cNvPr>
          <p:cNvSpPr/>
          <p:nvPr/>
        </p:nvSpPr>
        <p:spPr>
          <a:xfrm>
            <a:off x="5256245" y="1087325"/>
            <a:ext cx="1969503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hayattayım</a:t>
            </a:r>
          </a:p>
        </p:txBody>
      </p:sp>
      <p:sp>
        <p:nvSpPr>
          <p:cNvPr id="18" name="Bulut 17">
            <a:extLst>
              <a:ext uri="{FF2B5EF4-FFF2-40B4-BE49-F238E27FC236}">
                <a16:creationId xmlns:a16="http://schemas.microsoft.com/office/drawing/2014/main" id="{0CCBE5D6-1CCB-40A6-A0ED-9681A3947BFF}"/>
              </a:ext>
            </a:extLst>
          </p:cNvPr>
          <p:cNvSpPr/>
          <p:nvPr/>
        </p:nvSpPr>
        <p:spPr>
          <a:xfrm>
            <a:off x="359877" y="2768047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9" name="Bulut 18">
            <a:extLst>
              <a:ext uri="{FF2B5EF4-FFF2-40B4-BE49-F238E27FC236}">
                <a16:creationId xmlns:a16="http://schemas.microsoft.com/office/drawing/2014/main" id="{9456F7A8-C3DA-4506-9889-D8886DD76337}"/>
              </a:ext>
            </a:extLst>
          </p:cNvPr>
          <p:cNvSpPr/>
          <p:nvPr/>
        </p:nvSpPr>
        <p:spPr>
          <a:xfrm>
            <a:off x="2425148" y="5443922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0" name="Bulut 19">
            <a:extLst>
              <a:ext uri="{FF2B5EF4-FFF2-40B4-BE49-F238E27FC236}">
                <a16:creationId xmlns:a16="http://schemas.microsoft.com/office/drawing/2014/main" id="{C592007C-A5BA-458F-BB1F-1474A0F97D2A}"/>
              </a:ext>
            </a:extLst>
          </p:cNvPr>
          <p:cNvSpPr/>
          <p:nvPr/>
        </p:nvSpPr>
        <p:spPr>
          <a:xfrm>
            <a:off x="4840356" y="5536095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Bulut 20">
            <a:extLst>
              <a:ext uri="{FF2B5EF4-FFF2-40B4-BE49-F238E27FC236}">
                <a16:creationId xmlns:a16="http://schemas.microsoft.com/office/drawing/2014/main" id="{18A6CB2F-C678-491F-A0B5-081FD8AC24D8}"/>
              </a:ext>
            </a:extLst>
          </p:cNvPr>
          <p:cNvSpPr/>
          <p:nvPr/>
        </p:nvSpPr>
        <p:spPr>
          <a:xfrm>
            <a:off x="7388914" y="5536095"/>
            <a:ext cx="1620079" cy="132190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1EB69182-45AB-4DE3-8CCB-097592D6D0C8}"/>
              </a:ext>
            </a:extLst>
          </p:cNvPr>
          <p:cNvSpPr txBox="1"/>
          <p:nvPr/>
        </p:nvSpPr>
        <p:spPr>
          <a:xfrm>
            <a:off x="22829" y="672542"/>
            <a:ext cx="2415209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1" dirty="0"/>
              <a:t>Kutucuklara sana iyi hissettiren olumlu cümlelerini yazalım. Defterine de  çizebilirsin. </a:t>
            </a:r>
            <a:r>
              <a:rPr lang="tr-TR" b="1" dirty="0">
                <a:sym typeface="Wingdings" panose="05000000000000000000" pitchFamily="2" charset="2"/>
              </a:rPr>
              <a:t>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0132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atlanmış Köşe 4">
            <a:extLst>
              <a:ext uri="{FF2B5EF4-FFF2-40B4-BE49-F238E27FC236}">
                <a16:creationId xmlns:a16="http://schemas.microsoft.com/office/drawing/2014/main" id="{E4E65940-7856-4CB4-B236-096742A8F617}"/>
              </a:ext>
            </a:extLst>
          </p:cNvPr>
          <p:cNvSpPr/>
          <p:nvPr/>
        </p:nvSpPr>
        <p:spPr>
          <a:xfrm>
            <a:off x="347869" y="1689653"/>
            <a:ext cx="4591879" cy="470120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Dikdörtgen: Katlanmış Köşe 5">
            <a:extLst>
              <a:ext uri="{FF2B5EF4-FFF2-40B4-BE49-F238E27FC236}">
                <a16:creationId xmlns:a16="http://schemas.microsoft.com/office/drawing/2014/main" id="{A5F5E4AF-6DB6-4F5E-9717-8D22920E99BA}"/>
              </a:ext>
            </a:extLst>
          </p:cNvPr>
          <p:cNvSpPr/>
          <p:nvPr/>
        </p:nvSpPr>
        <p:spPr>
          <a:xfrm>
            <a:off x="6463747" y="1689653"/>
            <a:ext cx="4591879" cy="470120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2637C5A8-C636-4855-B827-07755B644185}"/>
              </a:ext>
            </a:extLst>
          </p:cNvPr>
          <p:cNvSpPr txBox="1"/>
          <p:nvPr/>
        </p:nvSpPr>
        <p:spPr>
          <a:xfrm>
            <a:off x="700708" y="904174"/>
            <a:ext cx="38862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Korona virüs bir resim olsa nasıl bir resim olurdu ? Haydi çiz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71C446FF-3520-40CC-8604-040096BE54C8}"/>
              </a:ext>
            </a:extLst>
          </p:cNvPr>
          <p:cNvSpPr txBox="1"/>
          <p:nvPr/>
        </p:nvSpPr>
        <p:spPr>
          <a:xfrm>
            <a:off x="6816586" y="904174"/>
            <a:ext cx="38862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Korona virüs bittikten sonra ne ilk ne yapmak istersin ? Haydi çiz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863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53FA5F-B26B-4869-8C2C-298D0B236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053" y="483844"/>
            <a:ext cx="10515600" cy="84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Aşağıya korona virüsle ilgili bir hikaye yaz ve bu hikaye mutlu sonla bitsin 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4" name="Dikdörtgen: Katlanmış Köşe 3">
            <a:extLst>
              <a:ext uri="{FF2B5EF4-FFF2-40B4-BE49-F238E27FC236}">
                <a16:creationId xmlns:a16="http://schemas.microsoft.com/office/drawing/2014/main" id="{97B22B40-B5D7-4693-A78B-8A09B69C4BF7}"/>
              </a:ext>
            </a:extLst>
          </p:cNvPr>
          <p:cNvSpPr/>
          <p:nvPr/>
        </p:nvSpPr>
        <p:spPr>
          <a:xfrm>
            <a:off x="699054" y="1461052"/>
            <a:ext cx="10515600" cy="527767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</TotalTime>
  <Words>518</Words>
  <Application>Microsoft Office PowerPoint</Application>
  <PresentationFormat>Geniş ekran</PresentationFormat>
  <Paragraphs>82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ETKİNLİKLERİM</vt:lpstr>
      <vt:lpstr>PowerPoint Sunusu</vt:lpstr>
      <vt:lpstr>PowerPoint Sunusu</vt:lpstr>
      <vt:lpstr>Aşağıdaki duygulardan son iki hafta içinde en çok hissettiğin duyguları işaretle.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GEVŞEME EGZERSİZİ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ilknur kızılay</dc:creator>
  <cp:lastModifiedBy>ilknur kızılay</cp:lastModifiedBy>
  <cp:revision>12</cp:revision>
  <dcterms:created xsi:type="dcterms:W3CDTF">2020-04-06T11:04:46Z</dcterms:created>
  <dcterms:modified xsi:type="dcterms:W3CDTF">2020-04-06T12:59:58Z</dcterms:modified>
</cp:coreProperties>
</file>