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1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43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33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78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75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15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51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04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99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26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DE0-39F3-4413-93D9-812731314B3C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BC84-A6C3-4281-B250-26DA1E61E9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LGS BİLGİLENDİRME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47500" lnSpcReduction="20000"/>
          </a:bodyPr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Okul Rehber Öğretmeni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Sümeyye Seven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54150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38816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357659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955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573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4995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4494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44933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74653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</Words>
  <Application>Microsoft Office PowerPoint</Application>
  <PresentationFormat>Ekran Gösterisi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LGS BİLGİLENDİRME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Seven</dc:creator>
  <cp:lastModifiedBy>Seven</cp:lastModifiedBy>
  <cp:revision>3</cp:revision>
  <dcterms:created xsi:type="dcterms:W3CDTF">2020-04-06T09:13:13Z</dcterms:created>
  <dcterms:modified xsi:type="dcterms:W3CDTF">2020-04-06T09:27:29Z</dcterms:modified>
</cp:coreProperties>
</file>